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8CFF-1191-4FC6-B434-BE4693F49F71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D54E-765F-4144-B87E-C305FCCE2A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47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8CFF-1191-4FC6-B434-BE4693F49F71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D54E-765F-4144-B87E-C305FCCE2A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679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8CFF-1191-4FC6-B434-BE4693F49F71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D54E-765F-4144-B87E-C305FCCE2A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02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8CFF-1191-4FC6-B434-BE4693F49F71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D54E-765F-4144-B87E-C305FCCE2A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67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8CFF-1191-4FC6-B434-BE4693F49F71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D54E-765F-4144-B87E-C305FCCE2A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753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8CFF-1191-4FC6-B434-BE4693F49F71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D54E-765F-4144-B87E-C305FCCE2A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6530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8CFF-1191-4FC6-B434-BE4693F49F71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D54E-765F-4144-B87E-C305FCCE2A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457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8CFF-1191-4FC6-B434-BE4693F49F71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D54E-765F-4144-B87E-C305FCCE2A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4125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8CFF-1191-4FC6-B434-BE4693F49F71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D54E-765F-4144-B87E-C305FCCE2A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031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8CFF-1191-4FC6-B434-BE4693F49F71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D54E-765F-4144-B87E-C305FCCE2A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3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8CFF-1191-4FC6-B434-BE4693F49F71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D54E-765F-4144-B87E-C305FCCE2A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601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F8CFF-1191-4FC6-B434-BE4693F49F71}" type="datetimeFigureOut">
              <a:rPr lang="pl-PL" smtClean="0"/>
              <a:t>2020-05-25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BD54E-765F-4144-B87E-C305FCCE2A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326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 smtClean="0"/>
              <a:t>KOCHAM KSIĄŻKI</a:t>
            </a:r>
            <a:endParaRPr lang="pl-PL" b="1" i="1" dirty="0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00200"/>
            <a:ext cx="6336704" cy="4525963"/>
          </a:xfrm>
        </p:spPr>
      </p:pic>
    </p:spTree>
    <p:extLst>
      <p:ext uri="{BB962C8B-B14F-4D97-AF65-F5344CB8AC3E}">
        <p14:creationId xmlns:p14="http://schemas.microsoft.com/office/powerpoint/2010/main" val="16427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052736"/>
            <a:ext cx="4320479" cy="5073427"/>
          </a:xfrm>
        </p:spPr>
      </p:pic>
    </p:spTree>
    <p:extLst>
      <p:ext uri="{BB962C8B-B14F-4D97-AF65-F5344CB8AC3E}">
        <p14:creationId xmlns:p14="http://schemas.microsoft.com/office/powerpoint/2010/main" val="5621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052736"/>
            <a:ext cx="5040559" cy="5073427"/>
          </a:xfrm>
        </p:spPr>
      </p:pic>
    </p:spTree>
    <p:extLst>
      <p:ext uri="{BB962C8B-B14F-4D97-AF65-F5344CB8AC3E}">
        <p14:creationId xmlns:p14="http://schemas.microsoft.com/office/powerpoint/2010/main" val="386618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836712"/>
            <a:ext cx="6336704" cy="5289451"/>
          </a:xfrm>
        </p:spPr>
      </p:pic>
    </p:spTree>
    <p:extLst>
      <p:ext uri="{BB962C8B-B14F-4D97-AF65-F5344CB8AC3E}">
        <p14:creationId xmlns:p14="http://schemas.microsoft.com/office/powerpoint/2010/main" val="32367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052736"/>
            <a:ext cx="4752527" cy="5073427"/>
          </a:xfrm>
        </p:spPr>
      </p:pic>
    </p:spTree>
    <p:extLst>
      <p:ext uri="{BB962C8B-B14F-4D97-AF65-F5344CB8AC3E}">
        <p14:creationId xmlns:p14="http://schemas.microsoft.com/office/powerpoint/2010/main" val="407474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980728"/>
            <a:ext cx="5832648" cy="5145435"/>
          </a:xfrm>
        </p:spPr>
      </p:pic>
    </p:spTree>
    <p:extLst>
      <p:ext uri="{BB962C8B-B14F-4D97-AF65-F5344CB8AC3E}">
        <p14:creationId xmlns:p14="http://schemas.microsoft.com/office/powerpoint/2010/main" val="309021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052736"/>
            <a:ext cx="5184575" cy="5073427"/>
          </a:xfrm>
        </p:spPr>
      </p:pic>
    </p:spTree>
    <p:extLst>
      <p:ext uri="{BB962C8B-B14F-4D97-AF65-F5344CB8AC3E}">
        <p14:creationId xmlns:p14="http://schemas.microsoft.com/office/powerpoint/2010/main" val="106113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124744"/>
            <a:ext cx="4824535" cy="5001419"/>
          </a:xfrm>
        </p:spPr>
      </p:pic>
    </p:spTree>
    <p:extLst>
      <p:ext uri="{BB962C8B-B14F-4D97-AF65-F5344CB8AC3E}">
        <p14:creationId xmlns:p14="http://schemas.microsoft.com/office/powerpoint/2010/main" val="110797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268760"/>
            <a:ext cx="4176463" cy="4857403"/>
          </a:xfrm>
        </p:spPr>
      </p:pic>
    </p:spTree>
    <p:extLst>
      <p:ext uri="{BB962C8B-B14F-4D97-AF65-F5344CB8AC3E}">
        <p14:creationId xmlns:p14="http://schemas.microsoft.com/office/powerpoint/2010/main" val="180871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124744"/>
            <a:ext cx="4525963" cy="5001419"/>
          </a:xfrm>
        </p:spPr>
      </p:pic>
    </p:spTree>
    <p:extLst>
      <p:ext uri="{BB962C8B-B14F-4D97-AF65-F5344CB8AC3E}">
        <p14:creationId xmlns:p14="http://schemas.microsoft.com/office/powerpoint/2010/main" val="410670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Pokaz na ekranie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KOCHAM KSIĄŻKI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KOCHAM KSIĄŻKI</dc:title>
  <dc:creator>Dorota Kawa</dc:creator>
  <cp:lastModifiedBy>Dorota Kawa</cp:lastModifiedBy>
  <cp:revision>1</cp:revision>
  <dcterms:created xsi:type="dcterms:W3CDTF">2020-05-25T07:51:00Z</dcterms:created>
  <dcterms:modified xsi:type="dcterms:W3CDTF">2020-05-25T07:58:46Z</dcterms:modified>
</cp:coreProperties>
</file>